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133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387F5F-0088-40AF-AE73-AD6DE0750FE8}"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708C2-65EB-4073-A4A5-2F94A3A9B0AE}" type="slidenum">
              <a:rPr lang="en-US" smtClean="0"/>
              <a:t>‹#›</a:t>
            </a:fld>
            <a:endParaRPr lang="en-US"/>
          </a:p>
        </p:txBody>
      </p:sp>
    </p:spTree>
    <p:extLst>
      <p:ext uri="{BB962C8B-B14F-4D97-AF65-F5344CB8AC3E}">
        <p14:creationId xmlns:p14="http://schemas.microsoft.com/office/powerpoint/2010/main" val="229962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87F5F-0088-40AF-AE73-AD6DE0750FE8}"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708C2-65EB-4073-A4A5-2F94A3A9B0AE}" type="slidenum">
              <a:rPr lang="en-US" smtClean="0"/>
              <a:t>‹#›</a:t>
            </a:fld>
            <a:endParaRPr lang="en-US"/>
          </a:p>
        </p:txBody>
      </p:sp>
    </p:spTree>
    <p:extLst>
      <p:ext uri="{BB962C8B-B14F-4D97-AF65-F5344CB8AC3E}">
        <p14:creationId xmlns:p14="http://schemas.microsoft.com/office/powerpoint/2010/main" val="42296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87F5F-0088-40AF-AE73-AD6DE0750FE8}"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708C2-65EB-4073-A4A5-2F94A3A9B0AE}" type="slidenum">
              <a:rPr lang="en-US" smtClean="0"/>
              <a:t>‹#›</a:t>
            </a:fld>
            <a:endParaRPr lang="en-US"/>
          </a:p>
        </p:txBody>
      </p:sp>
    </p:spTree>
    <p:extLst>
      <p:ext uri="{BB962C8B-B14F-4D97-AF65-F5344CB8AC3E}">
        <p14:creationId xmlns:p14="http://schemas.microsoft.com/office/powerpoint/2010/main" val="2100584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87F5F-0088-40AF-AE73-AD6DE0750FE8}"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708C2-65EB-4073-A4A5-2F94A3A9B0AE}" type="slidenum">
              <a:rPr lang="en-US" smtClean="0"/>
              <a:t>‹#›</a:t>
            </a:fld>
            <a:endParaRPr lang="en-US"/>
          </a:p>
        </p:txBody>
      </p:sp>
    </p:spTree>
    <p:extLst>
      <p:ext uri="{BB962C8B-B14F-4D97-AF65-F5344CB8AC3E}">
        <p14:creationId xmlns:p14="http://schemas.microsoft.com/office/powerpoint/2010/main" val="2765310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387F5F-0088-40AF-AE73-AD6DE0750FE8}" type="datetimeFigureOut">
              <a:rPr lang="en-US" smtClean="0"/>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708C2-65EB-4073-A4A5-2F94A3A9B0AE}" type="slidenum">
              <a:rPr lang="en-US" smtClean="0"/>
              <a:t>‹#›</a:t>
            </a:fld>
            <a:endParaRPr lang="en-US"/>
          </a:p>
        </p:txBody>
      </p:sp>
    </p:spTree>
    <p:extLst>
      <p:ext uri="{BB962C8B-B14F-4D97-AF65-F5344CB8AC3E}">
        <p14:creationId xmlns:p14="http://schemas.microsoft.com/office/powerpoint/2010/main" val="2138725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387F5F-0088-40AF-AE73-AD6DE0750FE8}"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708C2-65EB-4073-A4A5-2F94A3A9B0AE}" type="slidenum">
              <a:rPr lang="en-US" smtClean="0"/>
              <a:t>‹#›</a:t>
            </a:fld>
            <a:endParaRPr lang="en-US"/>
          </a:p>
        </p:txBody>
      </p:sp>
    </p:spTree>
    <p:extLst>
      <p:ext uri="{BB962C8B-B14F-4D97-AF65-F5344CB8AC3E}">
        <p14:creationId xmlns:p14="http://schemas.microsoft.com/office/powerpoint/2010/main" val="196715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387F5F-0088-40AF-AE73-AD6DE0750FE8}" type="datetimeFigureOut">
              <a:rPr lang="en-US" smtClean="0"/>
              <a:t>5/20/2017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9708C2-65EB-4073-A4A5-2F94A3A9B0AE}" type="slidenum">
              <a:rPr lang="en-US" smtClean="0"/>
              <a:t>‹#›</a:t>
            </a:fld>
            <a:endParaRPr lang="en-US"/>
          </a:p>
        </p:txBody>
      </p:sp>
    </p:spTree>
    <p:extLst>
      <p:ext uri="{BB962C8B-B14F-4D97-AF65-F5344CB8AC3E}">
        <p14:creationId xmlns:p14="http://schemas.microsoft.com/office/powerpoint/2010/main" val="1280075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387F5F-0088-40AF-AE73-AD6DE0750FE8}" type="datetimeFigureOut">
              <a:rPr lang="en-US" smtClean="0"/>
              <a:t>5/20/2017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9708C2-65EB-4073-A4A5-2F94A3A9B0AE}" type="slidenum">
              <a:rPr lang="en-US" smtClean="0"/>
              <a:t>‹#›</a:t>
            </a:fld>
            <a:endParaRPr lang="en-US"/>
          </a:p>
        </p:txBody>
      </p:sp>
    </p:spTree>
    <p:extLst>
      <p:ext uri="{BB962C8B-B14F-4D97-AF65-F5344CB8AC3E}">
        <p14:creationId xmlns:p14="http://schemas.microsoft.com/office/powerpoint/2010/main" val="3172324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87F5F-0088-40AF-AE73-AD6DE0750FE8}" type="datetimeFigureOut">
              <a:rPr lang="en-US" smtClean="0"/>
              <a:t>5/20/2017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9708C2-65EB-4073-A4A5-2F94A3A9B0AE}" type="slidenum">
              <a:rPr lang="en-US" smtClean="0"/>
              <a:t>‹#›</a:t>
            </a:fld>
            <a:endParaRPr lang="en-US"/>
          </a:p>
        </p:txBody>
      </p:sp>
    </p:spTree>
    <p:extLst>
      <p:ext uri="{BB962C8B-B14F-4D97-AF65-F5344CB8AC3E}">
        <p14:creationId xmlns:p14="http://schemas.microsoft.com/office/powerpoint/2010/main" val="3938709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387F5F-0088-40AF-AE73-AD6DE0750FE8}"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708C2-65EB-4073-A4A5-2F94A3A9B0AE}" type="slidenum">
              <a:rPr lang="en-US" smtClean="0"/>
              <a:t>‹#›</a:t>
            </a:fld>
            <a:endParaRPr lang="en-US"/>
          </a:p>
        </p:txBody>
      </p:sp>
    </p:spTree>
    <p:extLst>
      <p:ext uri="{BB962C8B-B14F-4D97-AF65-F5344CB8AC3E}">
        <p14:creationId xmlns:p14="http://schemas.microsoft.com/office/powerpoint/2010/main" val="3665889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387F5F-0088-40AF-AE73-AD6DE0750FE8}" type="datetimeFigureOut">
              <a:rPr lang="en-US" smtClean="0"/>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708C2-65EB-4073-A4A5-2F94A3A9B0AE}" type="slidenum">
              <a:rPr lang="en-US" smtClean="0"/>
              <a:t>‹#›</a:t>
            </a:fld>
            <a:endParaRPr lang="en-US"/>
          </a:p>
        </p:txBody>
      </p:sp>
    </p:spTree>
    <p:extLst>
      <p:ext uri="{BB962C8B-B14F-4D97-AF65-F5344CB8AC3E}">
        <p14:creationId xmlns:p14="http://schemas.microsoft.com/office/powerpoint/2010/main" val="361620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387F5F-0088-40AF-AE73-AD6DE0750FE8}" type="datetimeFigureOut">
              <a:rPr lang="en-US" smtClean="0"/>
              <a:t>5/20/2017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708C2-65EB-4073-A4A5-2F94A3A9B0AE}" type="slidenum">
              <a:rPr lang="en-US" smtClean="0"/>
              <a:t>‹#›</a:t>
            </a:fld>
            <a:endParaRPr lang="en-US"/>
          </a:p>
        </p:txBody>
      </p:sp>
    </p:spTree>
    <p:extLst>
      <p:ext uri="{BB962C8B-B14F-4D97-AF65-F5344CB8AC3E}">
        <p14:creationId xmlns:p14="http://schemas.microsoft.com/office/powerpoint/2010/main" val="602073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95878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816" y="1390196"/>
            <a:ext cx="7886700" cy="4351338"/>
          </a:xfrm>
        </p:spPr>
        <p:txBody>
          <a:bodyPr>
            <a:normAutofit/>
          </a:bodyPr>
          <a:lstStyle/>
          <a:p>
            <a:pPr marL="0" indent="0">
              <a:buNone/>
            </a:pPr>
            <a:r>
              <a:rPr lang="en-US" sz="3600" dirty="0">
                <a:solidFill>
                  <a:srgbClr val="FFFF00"/>
                </a:solidFill>
              </a:rPr>
              <a:t>Gal 3:10</a:t>
            </a:r>
          </a:p>
          <a:p>
            <a:pPr marL="0" indent="0">
              <a:buNone/>
            </a:pPr>
            <a:r>
              <a:rPr lang="en-US" sz="3600" dirty="0">
                <a:solidFill>
                  <a:schemeClr val="bg1"/>
                </a:solidFill>
              </a:rPr>
              <a:t>“For all who </a:t>
            </a:r>
            <a:r>
              <a:rPr lang="en-US" sz="3600" u="sng" dirty="0">
                <a:solidFill>
                  <a:srgbClr val="FFFF00"/>
                </a:solidFill>
              </a:rPr>
              <a:t>rely</a:t>
            </a:r>
            <a:r>
              <a:rPr lang="en-US" sz="3600" dirty="0">
                <a:solidFill>
                  <a:schemeClr val="bg1"/>
                </a:solidFill>
              </a:rPr>
              <a:t> on works of the law are under a curse; for it is written, "Cursed be everyone who does not abide by all things written in the Book of the Law, and do them." </a:t>
            </a:r>
          </a:p>
          <a:p>
            <a:pPr marL="0" indent="0">
              <a:buNone/>
            </a:pPr>
            <a:endParaRPr lang="en-US" sz="3600" dirty="0">
              <a:solidFill>
                <a:schemeClr val="bg1"/>
              </a:solidFill>
            </a:endParaRPr>
          </a:p>
        </p:txBody>
      </p:sp>
    </p:spTree>
    <p:extLst>
      <p:ext uri="{BB962C8B-B14F-4D97-AF65-F5344CB8AC3E}">
        <p14:creationId xmlns:p14="http://schemas.microsoft.com/office/powerpoint/2010/main" val="677745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272" y="728345"/>
            <a:ext cx="7886700" cy="5498284"/>
          </a:xfrm>
        </p:spPr>
        <p:txBody>
          <a:bodyPr>
            <a:normAutofit/>
          </a:bodyPr>
          <a:lstStyle/>
          <a:p>
            <a:pPr marL="0" indent="0">
              <a:buNone/>
            </a:pPr>
            <a:r>
              <a:rPr lang="en-US" sz="3600" dirty="0">
                <a:solidFill>
                  <a:srgbClr val="FFFF00"/>
                </a:solidFill>
              </a:rPr>
              <a:t>V6-8</a:t>
            </a:r>
            <a:r>
              <a:rPr lang="en-US" sz="3600" dirty="0">
                <a:solidFill>
                  <a:schemeClr val="bg1"/>
                </a:solidFill>
              </a:rPr>
              <a:t> "Woe to him who heaps up what is not his own— for how long? — and loads himself with pledges!" Will not your debtors suddenly arise, and those awake who will make you tremble? Then you will be spoil for them. Because you have plundered many nations, all the remnant of the peoples shall plunder you, for the blood of man and violence to the earth, to cities and all who dwell in them.”</a:t>
            </a:r>
            <a:endParaRPr lang="en-US" sz="3600" dirty="0">
              <a:solidFill>
                <a:schemeClr val="bg1"/>
              </a:solidFill>
            </a:endParaRPr>
          </a:p>
        </p:txBody>
      </p:sp>
    </p:spTree>
    <p:extLst>
      <p:ext uri="{BB962C8B-B14F-4D97-AF65-F5344CB8AC3E}">
        <p14:creationId xmlns:p14="http://schemas.microsoft.com/office/powerpoint/2010/main" val="1792036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US" sz="3600" dirty="0">
                <a:solidFill>
                  <a:srgbClr val="FFFF00"/>
                </a:solidFill>
              </a:rPr>
              <a:t>James 3:16 </a:t>
            </a:r>
            <a:r>
              <a:rPr lang="en-US" sz="3600" dirty="0">
                <a:solidFill>
                  <a:schemeClr val="bg1"/>
                </a:solidFill>
              </a:rPr>
              <a:t>“For where jealousy and selfish ambition exist, there will be disorder and every vile practice.”</a:t>
            </a:r>
          </a:p>
          <a:p>
            <a:pPr marL="0" indent="0">
              <a:buNone/>
            </a:pPr>
            <a:endParaRPr lang="en-US" sz="3600" dirty="0">
              <a:solidFill>
                <a:schemeClr val="bg1"/>
              </a:solidFill>
            </a:endParaRPr>
          </a:p>
        </p:txBody>
      </p:sp>
    </p:spTree>
    <p:extLst>
      <p:ext uri="{BB962C8B-B14F-4D97-AF65-F5344CB8AC3E}">
        <p14:creationId xmlns:p14="http://schemas.microsoft.com/office/powerpoint/2010/main" val="635668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dirty="0">
                <a:solidFill>
                  <a:srgbClr val="FFFF00"/>
                </a:solidFill>
              </a:rPr>
              <a:t>V9-11</a:t>
            </a:r>
            <a:r>
              <a:rPr lang="en-US" sz="3600" dirty="0">
                <a:solidFill>
                  <a:schemeClr val="bg1"/>
                </a:solidFill>
              </a:rPr>
              <a:t> “Woe to him who gets evil gain for his house, to set his nest on high, to be safe from the reach of harm! You have devised shame for your house by cutting off many peoples; you have forfeited your life. For the stone will cry out from the wall, and the beam from the woodwork respond.” </a:t>
            </a:r>
          </a:p>
          <a:p>
            <a:pPr marL="0" indent="0">
              <a:buNone/>
            </a:pPr>
            <a:endParaRPr lang="en-US" sz="3600" dirty="0">
              <a:solidFill>
                <a:schemeClr val="bg1"/>
              </a:solidFill>
            </a:endParaRPr>
          </a:p>
        </p:txBody>
      </p:sp>
    </p:spTree>
    <p:extLst>
      <p:ext uri="{BB962C8B-B14F-4D97-AF65-F5344CB8AC3E}">
        <p14:creationId xmlns:p14="http://schemas.microsoft.com/office/powerpoint/2010/main" val="1263162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2068" y="3814354"/>
            <a:ext cx="5111931" cy="3043645"/>
          </a:xfrm>
          <a:prstGeom prst="rect">
            <a:avLst/>
          </a:prstGeom>
        </p:spPr>
      </p:pic>
      <p:sp>
        <p:nvSpPr>
          <p:cNvPr id="5" name="Content Placeholder 4"/>
          <p:cNvSpPr>
            <a:spLocks noGrp="1"/>
          </p:cNvSpPr>
          <p:nvPr>
            <p:ph idx="1"/>
          </p:nvPr>
        </p:nvSpPr>
        <p:spPr>
          <a:xfrm>
            <a:off x="306432" y="153580"/>
            <a:ext cx="7886700" cy="4351338"/>
          </a:xfrm>
        </p:spPr>
        <p:txBody>
          <a:bodyPr>
            <a:normAutofit/>
          </a:bodyPr>
          <a:lstStyle/>
          <a:p>
            <a:pPr marL="0" indent="0">
              <a:buNone/>
            </a:pPr>
            <a:r>
              <a:rPr lang="en-US" sz="3600" dirty="0">
                <a:solidFill>
                  <a:srgbClr val="FFFF00"/>
                </a:solidFill>
                <a:effectLst>
                  <a:outerShdw blurRad="38100" dist="38100" dir="2700000" algn="tl">
                    <a:srgbClr val="000000">
                      <a:alpha val="43137"/>
                    </a:srgbClr>
                  </a:outerShdw>
                </a:effectLst>
              </a:rPr>
              <a:t>1 </a:t>
            </a:r>
            <a:r>
              <a:rPr lang="en-US" sz="3600" dirty="0" err="1">
                <a:solidFill>
                  <a:srgbClr val="FFFF00"/>
                </a:solidFill>
                <a:effectLst>
                  <a:outerShdw blurRad="38100" dist="38100" dir="2700000" algn="tl">
                    <a:srgbClr val="000000">
                      <a:alpha val="43137"/>
                    </a:srgbClr>
                  </a:outerShdw>
                </a:effectLst>
              </a:rPr>
              <a:t>Thess</a:t>
            </a:r>
            <a:r>
              <a:rPr lang="en-US" sz="3600" dirty="0">
                <a:solidFill>
                  <a:srgbClr val="FFFF00"/>
                </a:solidFill>
                <a:effectLst>
                  <a:outerShdw blurRad="38100" dist="38100" dir="2700000" algn="tl">
                    <a:srgbClr val="000000">
                      <a:alpha val="43137"/>
                    </a:srgbClr>
                  </a:outerShdw>
                </a:effectLst>
              </a:rPr>
              <a:t> 5:3-4</a:t>
            </a:r>
          </a:p>
          <a:p>
            <a:pPr marL="0" indent="0">
              <a:buNone/>
            </a:pPr>
            <a:r>
              <a:rPr lang="en-US" sz="3600" dirty="0">
                <a:solidFill>
                  <a:schemeClr val="bg1"/>
                </a:solidFill>
                <a:effectLst>
                  <a:outerShdw blurRad="38100" dist="38100" dir="2700000" algn="tl">
                    <a:srgbClr val="000000">
                      <a:alpha val="43137"/>
                    </a:srgbClr>
                  </a:outerShdw>
                </a:effectLst>
              </a:rPr>
              <a:t>“While people are saying, "There is peace and security," then sudden destruction will come upon them as labor pains come upon a pregnant woman, and they will not escape. But you are not in darkness, brothers, for that day to surprise you like a thief.”</a:t>
            </a:r>
          </a:p>
          <a:p>
            <a:pPr marL="0" indent="0">
              <a:buNone/>
            </a:pPr>
            <a:endParaRPr lang="en-US" sz="3600" dirty="0">
              <a:solidFill>
                <a:schemeClr val="bg1"/>
              </a:solidFill>
            </a:endParaRPr>
          </a:p>
        </p:txBody>
      </p:sp>
    </p:spTree>
    <p:extLst>
      <p:ext uri="{BB962C8B-B14F-4D97-AF65-F5344CB8AC3E}">
        <p14:creationId xmlns:p14="http://schemas.microsoft.com/office/powerpoint/2010/main" val="3571580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7690" y="641260"/>
            <a:ext cx="7886700" cy="4351338"/>
          </a:xfrm>
        </p:spPr>
        <p:txBody>
          <a:bodyPr>
            <a:normAutofit/>
          </a:bodyPr>
          <a:lstStyle/>
          <a:p>
            <a:pPr marL="0" indent="0">
              <a:buNone/>
            </a:pPr>
            <a:r>
              <a:rPr lang="en-US" sz="3600" dirty="0">
                <a:solidFill>
                  <a:srgbClr val="FFFF00"/>
                </a:solidFill>
              </a:rPr>
              <a:t>V12-14 </a:t>
            </a:r>
            <a:r>
              <a:rPr lang="en-US" sz="3600" dirty="0">
                <a:solidFill>
                  <a:schemeClr val="bg1"/>
                </a:solidFill>
              </a:rPr>
              <a:t>"Woe to him who builds a town with blood and founds a city on iniquity! Behold, </a:t>
            </a:r>
            <a:r>
              <a:rPr lang="en-US" sz="3600" u="heavy" dirty="0">
                <a:solidFill>
                  <a:srgbClr val="FFFF00"/>
                </a:solidFill>
              </a:rPr>
              <a:t>is it not from the Lord of hosts that peoples labor merely for fire, and nations weary themselves for nothing</a:t>
            </a:r>
            <a:r>
              <a:rPr lang="en-US" sz="3600" dirty="0">
                <a:solidFill>
                  <a:schemeClr val="bg1"/>
                </a:solidFill>
              </a:rPr>
              <a:t>? For the earth will be filled with the knowledge of the glory of the Lord as the waters cover the sea.”</a:t>
            </a:r>
          </a:p>
          <a:p>
            <a:pPr marL="0" indent="0">
              <a:buNone/>
            </a:pPr>
            <a:endParaRPr lang="en-US" sz="3600" dirty="0">
              <a:solidFill>
                <a:schemeClr val="bg1"/>
              </a:solidFill>
            </a:endParaRPr>
          </a:p>
        </p:txBody>
      </p:sp>
    </p:spTree>
    <p:extLst>
      <p:ext uri="{BB962C8B-B14F-4D97-AF65-F5344CB8AC3E}">
        <p14:creationId xmlns:p14="http://schemas.microsoft.com/office/powerpoint/2010/main" val="2643460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49" y="330926"/>
            <a:ext cx="8219259" cy="5846037"/>
          </a:xfrm>
        </p:spPr>
        <p:txBody>
          <a:bodyPr>
            <a:noAutofit/>
          </a:bodyPr>
          <a:lstStyle/>
          <a:p>
            <a:pPr marL="0" indent="0">
              <a:buNone/>
            </a:pPr>
            <a:r>
              <a:rPr lang="en-US" sz="3400" dirty="0">
                <a:solidFill>
                  <a:srgbClr val="FFFF00"/>
                </a:solidFill>
              </a:rPr>
              <a:t>V15-17</a:t>
            </a:r>
            <a:r>
              <a:rPr lang="en-US" sz="3400" dirty="0">
                <a:solidFill>
                  <a:schemeClr val="bg1"/>
                </a:solidFill>
              </a:rPr>
              <a:t> "Woe to him who makes his neighbors drink— you </a:t>
            </a:r>
            <a:r>
              <a:rPr lang="en-US" sz="3400" u="sng" dirty="0">
                <a:solidFill>
                  <a:srgbClr val="FFFF00"/>
                </a:solidFill>
              </a:rPr>
              <a:t>pour out your wrath and make them drunk, in order to gaze at their nakedness</a:t>
            </a:r>
            <a:r>
              <a:rPr lang="en-US" sz="3400" dirty="0">
                <a:solidFill>
                  <a:schemeClr val="bg1"/>
                </a:solidFill>
              </a:rPr>
              <a:t>! You will have your fill of shame instead of glory. Drink, yourself, and show your uncircumcision! The cup in the Lord's right hand will come around to you, and utter shame will come upon your glory! The violence done to Lebanon will overwhelm you, as will the destruction of the beasts that terrified them,  for the blood of man and violence to the earth, to cities and all who dwell in them.”</a:t>
            </a:r>
          </a:p>
          <a:p>
            <a:pPr marL="0" indent="0">
              <a:buNone/>
            </a:pPr>
            <a:endParaRPr lang="en-US" sz="3400" dirty="0">
              <a:solidFill>
                <a:schemeClr val="bg1"/>
              </a:solidFill>
            </a:endParaRPr>
          </a:p>
        </p:txBody>
      </p:sp>
    </p:spTree>
    <p:extLst>
      <p:ext uri="{BB962C8B-B14F-4D97-AF65-F5344CB8AC3E}">
        <p14:creationId xmlns:p14="http://schemas.microsoft.com/office/powerpoint/2010/main" val="3865421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273" y="597717"/>
            <a:ext cx="7886700" cy="4351338"/>
          </a:xfrm>
        </p:spPr>
        <p:txBody>
          <a:bodyPr>
            <a:noAutofit/>
          </a:bodyPr>
          <a:lstStyle/>
          <a:p>
            <a:pPr marL="0" indent="0">
              <a:buNone/>
            </a:pPr>
            <a:r>
              <a:rPr lang="en-US" sz="3600" dirty="0">
                <a:solidFill>
                  <a:srgbClr val="FFFF00"/>
                </a:solidFill>
              </a:rPr>
              <a:t>V18-19</a:t>
            </a:r>
            <a:r>
              <a:rPr lang="en-US" sz="3600" dirty="0">
                <a:solidFill>
                  <a:schemeClr val="bg1"/>
                </a:solidFill>
              </a:rPr>
              <a:t> "What profit is an idol when its maker has shaped it, a metal image, a teacher of lies? For its maker trusts in his own creation when he makes speechless idols! Woe to him who says to a wooden thing, Awake; to a silent stone, Arise! Can this teach? Behold, it is overlaid with gold and silver, and there is no breath at all in it.”</a:t>
            </a:r>
          </a:p>
          <a:p>
            <a:pPr marL="0" indent="0">
              <a:buNone/>
            </a:pPr>
            <a:endParaRPr lang="en-US" sz="3600" dirty="0">
              <a:solidFill>
                <a:schemeClr val="bg1"/>
              </a:solidFill>
            </a:endParaRPr>
          </a:p>
        </p:txBody>
      </p:sp>
    </p:spTree>
    <p:extLst>
      <p:ext uri="{BB962C8B-B14F-4D97-AF65-F5344CB8AC3E}">
        <p14:creationId xmlns:p14="http://schemas.microsoft.com/office/powerpoint/2010/main" val="25046561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TotalTime>
  <Words>530</Words>
  <Application>Microsoft Office PowerPoint</Application>
  <PresentationFormat>On-screen Show (4:3)</PresentationFormat>
  <Paragraphs>11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Scott Lowther</dc:creator>
  <cp:lastModifiedBy>Scott Lowther</cp:lastModifiedBy>
  <cp:revision>3</cp:revision>
  <dcterms:created xsi:type="dcterms:W3CDTF">2017-05-20T21:40:09Z</dcterms:created>
  <dcterms:modified xsi:type="dcterms:W3CDTF">2017-05-20T22:06:51Z</dcterms:modified>
</cp:coreProperties>
</file>